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308" r:id="rId2"/>
    <p:sldId id="305" r:id="rId3"/>
    <p:sldId id="304" r:id="rId4"/>
    <p:sldId id="306" r:id="rId5"/>
    <p:sldId id="30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744D26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7985C0-A63C-99AA-2F9B-43F2439EB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6DE8DF-7A09-E314-94B0-E1B7126623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A0D5416-566E-4460-8988-7231572AD999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0776F6F-C6E1-06AC-1A5F-45A81E50C436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921D940F-60A1-2A63-FB80-8D166D499CD1}"/>
                </a:ext>
              </a:extLst>
            </p:cNvPr>
            <p:cNvSpPr txBox="1"/>
            <p:nvPr/>
          </p:nvSpPr>
          <p:spPr>
            <a:xfrm>
              <a:off x="2063749" y="3009900"/>
              <a:ext cx="6206671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J’apprends à interpréter, représenter, écrire et lire les fractions.</a:t>
              </a: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Je connais et j’utilise les mots « dénominateur » et « numérateur ».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832197CC-AEA1-7746-30EC-071B065AB8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38295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449469-2624-5E27-09E5-98403BD7A7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46548D86-05D0-A85B-AD56-B84C01E71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6C3CA214-2E35-39DF-E242-4C12A642CF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44F4C77-453D-F2BB-2FCC-2A0FAF355D2D}"/>
              </a:ext>
            </a:extLst>
          </p:cNvPr>
          <p:cNvSpPr/>
          <p:nvPr/>
        </p:nvSpPr>
        <p:spPr>
          <a:xfrm>
            <a:off x="400046" y="1604466"/>
            <a:ext cx="3600000" cy="54135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3B060CB4-7E6B-C79C-CFCB-4556E88AC7B4}"/>
              </a:ext>
            </a:extLst>
          </p:cNvPr>
          <p:cNvCxnSpPr>
            <a:stCxn id="2" idx="0"/>
            <a:endCxn id="2" idx="2"/>
          </p:cNvCxnSpPr>
          <p:nvPr/>
        </p:nvCxnSpPr>
        <p:spPr>
          <a:xfrm>
            <a:off x="2200046" y="1604466"/>
            <a:ext cx="0" cy="54135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E60EF84D-725F-CE6E-2239-A5B436CF267E}"/>
              </a:ext>
            </a:extLst>
          </p:cNvPr>
          <p:cNvSpPr/>
          <p:nvPr/>
        </p:nvSpPr>
        <p:spPr>
          <a:xfrm>
            <a:off x="400046" y="2299726"/>
            <a:ext cx="1799997" cy="54135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un demi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BA8ACCF-9AE7-B36B-7469-6FF5FE003273}"/>
              </a:ext>
            </a:extLst>
          </p:cNvPr>
          <p:cNvSpPr/>
          <p:nvPr/>
        </p:nvSpPr>
        <p:spPr>
          <a:xfrm>
            <a:off x="2200049" y="2299726"/>
            <a:ext cx="1799997" cy="54135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un demi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021F833-D69A-C58C-9B94-571BD1ABC9C6}"/>
              </a:ext>
            </a:extLst>
          </p:cNvPr>
          <p:cNvSpPr/>
          <p:nvPr/>
        </p:nvSpPr>
        <p:spPr>
          <a:xfrm>
            <a:off x="4689017" y="1604465"/>
            <a:ext cx="3672000" cy="54135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EA813D-EA70-1225-FD2D-327FF5639C82}"/>
              </a:ext>
            </a:extLst>
          </p:cNvPr>
          <p:cNvSpPr/>
          <p:nvPr/>
        </p:nvSpPr>
        <p:spPr>
          <a:xfrm>
            <a:off x="4689017" y="2299724"/>
            <a:ext cx="1224000" cy="54135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un tiers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72861277-0D40-8834-94B9-31C9D163E262}"/>
              </a:ext>
            </a:extLst>
          </p:cNvPr>
          <p:cNvCxnSpPr/>
          <p:nvPr/>
        </p:nvCxnSpPr>
        <p:spPr>
          <a:xfrm>
            <a:off x="5905440" y="1604465"/>
            <a:ext cx="0" cy="54135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C5BECC3E-4259-A1F4-CA57-1D4B69CEAB9D}"/>
              </a:ext>
            </a:extLst>
          </p:cNvPr>
          <p:cNvSpPr/>
          <p:nvPr/>
        </p:nvSpPr>
        <p:spPr>
          <a:xfrm>
            <a:off x="5913017" y="2299723"/>
            <a:ext cx="1224000" cy="54135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un tiers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BB1C8040-AF38-BAA3-5EA4-F788038298E7}"/>
              </a:ext>
            </a:extLst>
          </p:cNvPr>
          <p:cNvCxnSpPr/>
          <p:nvPr/>
        </p:nvCxnSpPr>
        <p:spPr>
          <a:xfrm>
            <a:off x="7068034" y="1604465"/>
            <a:ext cx="0" cy="54135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36B125C4-981F-01CB-FFA1-7DCAB2186FF1}"/>
              </a:ext>
            </a:extLst>
          </p:cNvPr>
          <p:cNvSpPr/>
          <p:nvPr/>
        </p:nvSpPr>
        <p:spPr>
          <a:xfrm>
            <a:off x="7137017" y="2299723"/>
            <a:ext cx="1224000" cy="54135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un tiers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E00978-554E-CCE7-8871-8973CBA1F595}"/>
              </a:ext>
            </a:extLst>
          </p:cNvPr>
          <p:cNvSpPr/>
          <p:nvPr/>
        </p:nvSpPr>
        <p:spPr>
          <a:xfrm>
            <a:off x="400043" y="3428999"/>
            <a:ext cx="3600000" cy="54135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3D346AFF-7305-FDA8-7F8A-830A6C067D46}"/>
              </a:ext>
            </a:extLst>
          </p:cNvPr>
          <p:cNvCxnSpPr>
            <a:stCxn id="15" idx="0"/>
            <a:endCxn id="15" idx="2"/>
          </p:cNvCxnSpPr>
          <p:nvPr/>
        </p:nvCxnSpPr>
        <p:spPr>
          <a:xfrm>
            <a:off x="2200043" y="3428999"/>
            <a:ext cx="0" cy="54135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F1B79A31-4544-80BF-5D34-93161C6126D6}"/>
              </a:ext>
            </a:extLst>
          </p:cNvPr>
          <p:cNvSpPr/>
          <p:nvPr/>
        </p:nvSpPr>
        <p:spPr>
          <a:xfrm>
            <a:off x="400043" y="4124259"/>
            <a:ext cx="900000" cy="54135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un quart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F59462F3-97DA-6570-A37F-69297AD14BF8}"/>
              </a:ext>
            </a:extLst>
          </p:cNvPr>
          <p:cNvCxnSpPr/>
          <p:nvPr/>
        </p:nvCxnSpPr>
        <p:spPr>
          <a:xfrm>
            <a:off x="1300043" y="3428998"/>
            <a:ext cx="0" cy="54135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D03CA209-D275-D3AF-030A-908460FD6175}"/>
              </a:ext>
            </a:extLst>
          </p:cNvPr>
          <p:cNvCxnSpPr/>
          <p:nvPr/>
        </p:nvCxnSpPr>
        <p:spPr>
          <a:xfrm>
            <a:off x="3100047" y="3449304"/>
            <a:ext cx="0" cy="54135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1902AD0-9DA8-8B80-3EB1-57599DA58453}"/>
              </a:ext>
            </a:extLst>
          </p:cNvPr>
          <p:cNvSpPr/>
          <p:nvPr/>
        </p:nvSpPr>
        <p:spPr>
          <a:xfrm>
            <a:off x="1300043" y="4127938"/>
            <a:ext cx="900000" cy="54135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un quart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4AC2B4F-941A-C24F-61FD-4B27B22B0970}"/>
              </a:ext>
            </a:extLst>
          </p:cNvPr>
          <p:cNvSpPr/>
          <p:nvPr/>
        </p:nvSpPr>
        <p:spPr>
          <a:xfrm>
            <a:off x="2200043" y="4131617"/>
            <a:ext cx="900000" cy="54135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un quart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32446D0-9ADF-0EF8-4BB7-7E501B4EBC84}"/>
              </a:ext>
            </a:extLst>
          </p:cNvPr>
          <p:cNvSpPr/>
          <p:nvPr/>
        </p:nvSpPr>
        <p:spPr>
          <a:xfrm>
            <a:off x="3100043" y="4131616"/>
            <a:ext cx="900000" cy="54135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un quart</a:t>
            </a:r>
          </a:p>
        </p:txBody>
      </p:sp>
    </p:spTree>
    <p:extLst>
      <p:ext uri="{BB962C8B-B14F-4D97-AF65-F5344CB8AC3E}">
        <p14:creationId xmlns:p14="http://schemas.microsoft.com/office/powerpoint/2010/main" val="418547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4" grpId="0" animBg="1"/>
      <p:bldP spid="15" grpId="0" animBg="1"/>
      <p:bldP spid="17" grpId="0" animBg="1"/>
      <p:bldP spid="20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89A6AE46-B751-A14B-FCCA-C77BC689F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Ecrire une fraction mathématiquement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59D5B7C8-396F-AAEA-62FA-E723409EAD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1F987B-FB11-E0EC-71F5-7770CF1C3C95}"/>
              </a:ext>
            </a:extLst>
          </p:cNvPr>
          <p:cNvSpPr/>
          <p:nvPr/>
        </p:nvSpPr>
        <p:spPr>
          <a:xfrm>
            <a:off x="400046" y="1604466"/>
            <a:ext cx="3600000" cy="54135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9C7C825C-F351-CEC7-1032-3779D302EAFF}"/>
              </a:ext>
            </a:extLst>
          </p:cNvPr>
          <p:cNvCxnSpPr>
            <a:stCxn id="11" idx="0"/>
            <a:endCxn id="11" idx="2"/>
          </p:cNvCxnSpPr>
          <p:nvPr/>
        </p:nvCxnSpPr>
        <p:spPr>
          <a:xfrm>
            <a:off x="2200046" y="1604466"/>
            <a:ext cx="0" cy="54135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C6044C7-CF67-BED1-8029-374028FA7032}"/>
              </a:ext>
            </a:extLst>
          </p:cNvPr>
          <p:cNvSpPr/>
          <p:nvPr/>
        </p:nvSpPr>
        <p:spPr>
          <a:xfrm>
            <a:off x="400046" y="2299726"/>
            <a:ext cx="1799997" cy="54135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un demi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837936-3072-DBFE-C75A-E31DDEBDE539}"/>
              </a:ext>
            </a:extLst>
          </p:cNvPr>
          <p:cNvSpPr/>
          <p:nvPr/>
        </p:nvSpPr>
        <p:spPr>
          <a:xfrm>
            <a:off x="2200049" y="2299726"/>
            <a:ext cx="1799997" cy="54135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un demi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9D2C9180-F1BE-C7B7-79CC-D0EAD0B60D74}"/>
                  </a:ext>
                </a:extLst>
              </p:cNvPr>
              <p:cNvSpPr txBox="1"/>
              <p:nvPr/>
            </p:nvSpPr>
            <p:spPr>
              <a:xfrm>
                <a:off x="4371975" y="3520440"/>
                <a:ext cx="670055" cy="18328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5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540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5400" b="0" i="1" smtClean="0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5400" b="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9D2C9180-F1BE-C7B7-79CC-D0EAD0B60D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1975" y="3520440"/>
                <a:ext cx="670055" cy="183280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Légende : encadrée à une bordure 16">
            <a:extLst>
              <a:ext uri="{FF2B5EF4-FFF2-40B4-BE49-F238E27FC236}">
                <a16:creationId xmlns:a16="http://schemas.microsoft.com/office/drawing/2014/main" id="{44CF6700-D023-AFA2-07A5-F1CC2680698E}"/>
              </a:ext>
            </a:extLst>
          </p:cNvPr>
          <p:cNvSpPr/>
          <p:nvPr/>
        </p:nvSpPr>
        <p:spPr>
          <a:xfrm>
            <a:off x="6029325" y="3043237"/>
            <a:ext cx="3000375" cy="771525"/>
          </a:xfrm>
          <a:prstGeom prst="accentCallout1">
            <a:avLst>
              <a:gd name="adj1" fmla="val 53318"/>
              <a:gd name="adj2" fmla="val 106"/>
              <a:gd name="adj3" fmla="val 112500"/>
              <a:gd name="adj4" fmla="val -38333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dénominateur</a:t>
            </a:r>
          </a:p>
        </p:txBody>
      </p:sp>
      <p:sp>
        <p:nvSpPr>
          <p:cNvPr id="18" name="Légende : encadrée à une bordure 17">
            <a:extLst>
              <a:ext uri="{FF2B5EF4-FFF2-40B4-BE49-F238E27FC236}">
                <a16:creationId xmlns:a16="http://schemas.microsoft.com/office/drawing/2014/main" id="{59BE8CFB-A3CA-7971-1530-2713E7D793EB}"/>
              </a:ext>
            </a:extLst>
          </p:cNvPr>
          <p:cNvSpPr/>
          <p:nvPr/>
        </p:nvSpPr>
        <p:spPr>
          <a:xfrm>
            <a:off x="6143625" y="4967486"/>
            <a:ext cx="3000375" cy="771525"/>
          </a:xfrm>
          <a:prstGeom prst="accentCallout1">
            <a:avLst>
              <a:gd name="adj1" fmla="val 53318"/>
              <a:gd name="adj2" fmla="val 106"/>
              <a:gd name="adj3" fmla="val -10957"/>
              <a:gd name="adj4" fmla="val -38016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numérateur</a:t>
            </a: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381587-B983-CFFC-ECFC-97D0FB5B2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6DDB5F52-3CDA-B50C-90B9-4455D5214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Ecrire une fraction mathématiquement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925851D1-59ED-F5A9-4EEB-1965CBDD49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B998088B-9AB8-3777-E726-928F03170FF6}"/>
                  </a:ext>
                </a:extLst>
              </p:cNvPr>
              <p:cNvSpPr txBox="1"/>
              <p:nvPr/>
            </p:nvSpPr>
            <p:spPr>
              <a:xfrm>
                <a:off x="4371975" y="3520440"/>
                <a:ext cx="694870" cy="18328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5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540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5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5400" b="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B998088B-9AB8-3777-E726-928F03170F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1975" y="3520440"/>
                <a:ext cx="694870" cy="183280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Légende : encadrée à une bordure 16">
            <a:extLst>
              <a:ext uri="{FF2B5EF4-FFF2-40B4-BE49-F238E27FC236}">
                <a16:creationId xmlns:a16="http://schemas.microsoft.com/office/drawing/2014/main" id="{6584E19F-3952-8B69-90FB-08EC2EA88C66}"/>
              </a:ext>
            </a:extLst>
          </p:cNvPr>
          <p:cNvSpPr/>
          <p:nvPr/>
        </p:nvSpPr>
        <p:spPr>
          <a:xfrm>
            <a:off x="6029325" y="3043237"/>
            <a:ext cx="3000375" cy="771525"/>
          </a:xfrm>
          <a:prstGeom prst="accentCallout1">
            <a:avLst>
              <a:gd name="adj1" fmla="val 53318"/>
              <a:gd name="adj2" fmla="val 106"/>
              <a:gd name="adj3" fmla="val 112500"/>
              <a:gd name="adj4" fmla="val -38333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dénominateur</a:t>
            </a:r>
          </a:p>
        </p:txBody>
      </p:sp>
      <p:sp>
        <p:nvSpPr>
          <p:cNvPr id="18" name="Légende : encadrée à une bordure 17">
            <a:extLst>
              <a:ext uri="{FF2B5EF4-FFF2-40B4-BE49-F238E27FC236}">
                <a16:creationId xmlns:a16="http://schemas.microsoft.com/office/drawing/2014/main" id="{19016335-3BBA-1A3E-C444-04DC37EB347E}"/>
              </a:ext>
            </a:extLst>
          </p:cNvPr>
          <p:cNvSpPr/>
          <p:nvPr/>
        </p:nvSpPr>
        <p:spPr>
          <a:xfrm>
            <a:off x="6143625" y="4967486"/>
            <a:ext cx="3000375" cy="771525"/>
          </a:xfrm>
          <a:prstGeom prst="accentCallout1">
            <a:avLst>
              <a:gd name="adj1" fmla="val 53318"/>
              <a:gd name="adj2" fmla="val 106"/>
              <a:gd name="adj3" fmla="val -10957"/>
              <a:gd name="adj4" fmla="val -38016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numérateur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CF0C46-25DA-5D9B-0539-01B6B948A029}"/>
              </a:ext>
            </a:extLst>
          </p:cNvPr>
          <p:cNvSpPr/>
          <p:nvPr/>
        </p:nvSpPr>
        <p:spPr>
          <a:xfrm>
            <a:off x="588736" y="1592835"/>
            <a:ext cx="3600000" cy="54135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98DB9E66-3B6F-8E15-69F9-06185FBC64D7}"/>
              </a:ext>
            </a:extLst>
          </p:cNvPr>
          <p:cNvCxnSpPr>
            <a:stCxn id="2" idx="0"/>
            <a:endCxn id="2" idx="2"/>
          </p:cNvCxnSpPr>
          <p:nvPr/>
        </p:nvCxnSpPr>
        <p:spPr>
          <a:xfrm>
            <a:off x="2388736" y="1592835"/>
            <a:ext cx="0" cy="54135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339B23F7-1E3C-BD18-FAF2-6A70B37CB4B5}"/>
              </a:ext>
            </a:extLst>
          </p:cNvPr>
          <p:cNvSpPr/>
          <p:nvPr/>
        </p:nvSpPr>
        <p:spPr>
          <a:xfrm>
            <a:off x="588736" y="2288095"/>
            <a:ext cx="900000" cy="541357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un quart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67C951E2-8D2D-69D8-03A8-87A5AE9BD8A8}"/>
              </a:ext>
            </a:extLst>
          </p:cNvPr>
          <p:cNvCxnSpPr/>
          <p:nvPr/>
        </p:nvCxnSpPr>
        <p:spPr>
          <a:xfrm>
            <a:off x="1488736" y="1592834"/>
            <a:ext cx="0" cy="54135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9FE954CA-DC1D-39CC-D5EF-7D4EFE65D0CA}"/>
              </a:ext>
            </a:extLst>
          </p:cNvPr>
          <p:cNvCxnSpPr/>
          <p:nvPr/>
        </p:nvCxnSpPr>
        <p:spPr>
          <a:xfrm>
            <a:off x="3288740" y="1613140"/>
            <a:ext cx="0" cy="54135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5FFA2C2-FEA2-862B-AE88-4ADF29BF23AA}"/>
              </a:ext>
            </a:extLst>
          </p:cNvPr>
          <p:cNvSpPr/>
          <p:nvPr/>
        </p:nvSpPr>
        <p:spPr>
          <a:xfrm>
            <a:off x="1488736" y="2291774"/>
            <a:ext cx="900000" cy="54135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un quart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F013981-9859-8C1A-205E-4DC15D4CFC1C}"/>
              </a:ext>
            </a:extLst>
          </p:cNvPr>
          <p:cNvSpPr/>
          <p:nvPr/>
        </p:nvSpPr>
        <p:spPr>
          <a:xfrm>
            <a:off x="2388736" y="2295453"/>
            <a:ext cx="900000" cy="54135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un quart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AA8F0DA-5928-2271-D74F-581746A90399}"/>
              </a:ext>
            </a:extLst>
          </p:cNvPr>
          <p:cNvSpPr/>
          <p:nvPr/>
        </p:nvSpPr>
        <p:spPr>
          <a:xfrm>
            <a:off x="3288736" y="2295452"/>
            <a:ext cx="900000" cy="54135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un quart</a:t>
            </a:r>
          </a:p>
        </p:txBody>
      </p:sp>
    </p:spTree>
    <p:extLst>
      <p:ext uri="{BB962C8B-B14F-4D97-AF65-F5344CB8AC3E}">
        <p14:creationId xmlns:p14="http://schemas.microsoft.com/office/powerpoint/2010/main" val="1237364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  <p:bldP spid="18" grpId="0" animBg="1"/>
      <p:bldP spid="2" grpId="0" animBg="1"/>
      <p:bldP spid="4" grpId="0" animBg="1"/>
      <p:bldP spid="8" grpId="0" animBg="1"/>
      <p:bldP spid="10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7B578B-3CFF-4A16-6CBE-83B4FD1E5D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9001ADD6-DBF6-D36B-E9FD-AFBFF2652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Ecrire une fraction mathématiquement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95807D7-8D08-4182-66C1-21A880F771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CA7DF561-092E-C22A-F7D1-09195CB3FE8B}"/>
                  </a:ext>
                </a:extLst>
              </p:cNvPr>
              <p:cNvSpPr txBox="1"/>
              <p:nvPr/>
            </p:nvSpPr>
            <p:spPr>
              <a:xfrm>
                <a:off x="4371975" y="3520440"/>
                <a:ext cx="694870" cy="18328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5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540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5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5400" b="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CA7DF561-092E-C22A-F7D1-09195CB3FE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1975" y="3520440"/>
                <a:ext cx="694870" cy="183280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Légende : encadrée à une bordure 16">
            <a:extLst>
              <a:ext uri="{FF2B5EF4-FFF2-40B4-BE49-F238E27FC236}">
                <a16:creationId xmlns:a16="http://schemas.microsoft.com/office/drawing/2014/main" id="{55488B7E-5796-8203-E135-9E4B26602DD4}"/>
              </a:ext>
            </a:extLst>
          </p:cNvPr>
          <p:cNvSpPr/>
          <p:nvPr/>
        </p:nvSpPr>
        <p:spPr>
          <a:xfrm>
            <a:off x="6029325" y="3043237"/>
            <a:ext cx="3000375" cy="771525"/>
          </a:xfrm>
          <a:prstGeom prst="accentCallout1">
            <a:avLst>
              <a:gd name="adj1" fmla="val 53318"/>
              <a:gd name="adj2" fmla="val 106"/>
              <a:gd name="adj3" fmla="val 112500"/>
              <a:gd name="adj4" fmla="val -38333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dénominateur</a:t>
            </a:r>
          </a:p>
        </p:txBody>
      </p:sp>
      <p:sp>
        <p:nvSpPr>
          <p:cNvPr id="18" name="Légende : encadrée à une bordure 17">
            <a:extLst>
              <a:ext uri="{FF2B5EF4-FFF2-40B4-BE49-F238E27FC236}">
                <a16:creationId xmlns:a16="http://schemas.microsoft.com/office/drawing/2014/main" id="{4782F9E5-663C-29F9-C267-A910122DE599}"/>
              </a:ext>
            </a:extLst>
          </p:cNvPr>
          <p:cNvSpPr/>
          <p:nvPr/>
        </p:nvSpPr>
        <p:spPr>
          <a:xfrm>
            <a:off x="6143625" y="4967486"/>
            <a:ext cx="3000375" cy="771525"/>
          </a:xfrm>
          <a:prstGeom prst="accentCallout1">
            <a:avLst>
              <a:gd name="adj1" fmla="val 53318"/>
              <a:gd name="adj2" fmla="val 106"/>
              <a:gd name="adj3" fmla="val -10957"/>
              <a:gd name="adj4" fmla="val -38016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numérateur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8A76CC2-E9CE-65B0-0E78-50F807CD75AA}"/>
              </a:ext>
            </a:extLst>
          </p:cNvPr>
          <p:cNvSpPr/>
          <p:nvPr/>
        </p:nvSpPr>
        <p:spPr>
          <a:xfrm>
            <a:off x="588736" y="1596515"/>
            <a:ext cx="3672000" cy="54135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AC30E-44A6-2727-DB7B-DCBFDD592F5F}"/>
              </a:ext>
            </a:extLst>
          </p:cNvPr>
          <p:cNvSpPr/>
          <p:nvPr/>
        </p:nvSpPr>
        <p:spPr>
          <a:xfrm>
            <a:off x="588736" y="2291774"/>
            <a:ext cx="1224000" cy="54135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un tiers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7FF5548B-73ED-58CA-F52C-A2387D7F0436}"/>
              </a:ext>
            </a:extLst>
          </p:cNvPr>
          <p:cNvCxnSpPr/>
          <p:nvPr/>
        </p:nvCxnSpPr>
        <p:spPr>
          <a:xfrm>
            <a:off x="1805159" y="1596515"/>
            <a:ext cx="0" cy="54135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6174F8E1-4A60-5F0F-729E-2F215EBD709F}"/>
              </a:ext>
            </a:extLst>
          </p:cNvPr>
          <p:cNvSpPr/>
          <p:nvPr/>
        </p:nvSpPr>
        <p:spPr>
          <a:xfrm>
            <a:off x="1812736" y="2291773"/>
            <a:ext cx="1224000" cy="54135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un tiers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7A60FA38-B2E9-BEC9-7582-B51BB4F51618}"/>
              </a:ext>
            </a:extLst>
          </p:cNvPr>
          <p:cNvCxnSpPr/>
          <p:nvPr/>
        </p:nvCxnSpPr>
        <p:spPr>
          <a:xfrm>
            <a:off x="2967753" y="1596515"/>
            <a:ext cx="0" cy="54135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ABCB7607-11A9-7023-4E6A-6A1090EA0AA0}"/>
              </a:ext>
            </a:extLst>
          </p:cNvPr>
          <p:cNvSpPr/>
          <p:nvPr/>
        </p:nvSpPr>
        <p:spPr>
          <a:xfrm>
            <a:off x="3036736" y="2291773"/>
            <a:ext cx="1224000" cy="541357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un tiers</a:t>
            </a:r>
          </a:p>
        </p:txBody>
      </p:sp>
    </p:spTree>
    <p:extLst>
      <p:ext uri="{BB962C8B-B14F-4D97-AF65-F5344CB8AC3E}">
        <p14:creationId xmlns:p14="http://schemas.microsoft.com/office/powerpoint/2010/main" val="2146327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  <p:bldP spid="18" grpId="0" animBg="1"/>
      <p:bldP spid="11" grpId="0" animBg="1"/>
      <p:bldP spid="12" grpId="0" animBg="1"/>
      <p:bldP spid="14" grpId="0" animBg="1"/>
      <p:bldP spid="2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82</Words>
  <Application>Microsoft Office PowerPoint</Application>
  <PresentationFormat>Affichage à l'écran (4:3)</PresentationFormat>
  <Paragraphs>32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Webdings</vt:lpstr>
      <vt:lpstr>Wingdings</vt:lpstr>
      <vt:lpstr>Thème Office</vt:lpstr>
      <vt:lpstr>Présentation PowerPoint</vt:lpstr>
      <vt:lpstr>Présentation PowerPoint</vt:lpstr>
      <vt:lpstr>Ecrire une fraction mathématiquement</vt:lpstr>
      <vt:lpstr>Ecrire une fraction mathématiquement</vt:lpstr>
      <vt:lpstr>Ecrire une fraction mathématiquement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72</cp:revision>
  <dcterms:created xsi:type="dcterms:W3CDTF">2023-02-07T14:55:57Z</dcterms:created>
  <dcterms:modified xsi:type="dcterms:W3CDTF">2025-09-16T18:19:45Z</dcterms:modified>
</cp:coreProperties>
</file>